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0" r:id="rId4"/>
    <p:sldId id="266" r:id="rId5"/>
    <p:sldId id="271" r:id="rId6"/>
    <p:sldId id="272" r:id="rId7"/>
    <p:sldId id="273" r:id="rId8"/>
    <p:sldId id="274" r:id="rId9"/>
    <p:sldId id="275" r:id="rId10"/>
    <p:sldId id="267" r:id="rId11"/>
    <p:sldId id="270" r:id="rId12"/>
    <p:sldId id="268" r:id="rId13"/>
    <p:sldId id="269" r:id="rId14"/>
  </p:sldIdLst>
  <p:sldSz cx="12192000" cy="6858000"/>
  <p:notesSz cx="10021888" cy="6888163"/>
  <p:embeddedFontLs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G마켓 산스 Bold" panose="02000000000000000000" pitchFamily="50" charset="-127"/>
      <p:regular r:id="rId21"/>
    </p:embeddedFont>
    <p:embeddedFont>
      <p:font typeface="ONE 모바일고딕 Bold" panose="00000800000000000000" pitchFamily="2" charset="-127"/>
      <p:bold r:id="rId22"/>
    </p:embeddedFont>
    <p:embeddedFont>
      <p:font typeface="ONE 모바일고딕 Title" panose="00000500000000000000" pitchFamily="2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8206C0-E6F4-4BBE-AA95-E90A4674B482}" v="13" dt="2023-11-17T13:27:56.259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3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8970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3788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0402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303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0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51351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728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270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69885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92932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참조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: https://firebase.google.com/docs/auth/web/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233487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>
                <a:solidFill>
                  <a:srgbClr val="5A8480"/>
                </a:solidFill>
              </a:rPr>
              <a:t>①  공식문서 참조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8BE8725-83EE-42B2-A89E-BE28DD0FC0C4}"/>
              </a:ext>
            </a:extLst>
          </p:cNvPr>
          <p:cNvSpPr/>
          <p:nvPr/>
        </p:nvSpPr>
        <p:spPr>
          <a:xfrm>
            <a:off x="1055688" y="1196975"/>
            <a:ext cx="30270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Firebase </a:t>
            </a:r>
            <a:r>
              <a:rPr lang="ko-KR" altLang="en-US" sz="2400" dirty="0">
                <a:latin typeface="+mj-ea"/>
                <a:ea typeface="+mj-ea"/>
              </a:rPr>
              <a:t>인증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783D53F-CC48-4BF5-9FA3-A41B3C0E7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438" y="2723301"/>
            <a:ext cx="5953125" cy="251506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2581357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Authentication SDK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추가 및 초기화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auth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에서는 회원가입 및 로그인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로그아웃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사용자 정보 수정 등을 위한 다양한 인증 관련 메소드를 제공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196056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초기화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1F77ED-406A-A8D3-4F89-928858C95EE6}"/>
              </a:ext>
            </a:extLst>
          </p:cNvPr>
          <p:cNvSpPr/>
          <p:nvPr/>
        </p:nvSpPr>
        <p:spPr>
          <a:xfrm>
            <a:off x="2167467" y="3575103"/>
            <a:ext cx="7890933" cy="894984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endParaRPr lang="en-US" altLang="ko-KR" sz="1400" b="1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export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1D41F5C-99AA-440B-A383-9760620ED2AD}"/>
              </a:ext>
            </a:extLst>
          </p:cNvPr>
          <p:cNvSpPr/>
          <p:nvPr/>
        </p:nvSpPr>
        <p:spPr>
          <a:xfrm>
            <a:off x="1055688" y="1196975"/>
            <a:ext cx="30270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Firebase </a:t>
            </a:r>
            <a:r>
              <a:rPr lang="ko-KR" altLang="en-US" sz="2400" dirty="0">
                <a:latin typeface="+mj-ea"/>
                <a:ea typeface="+mj-ea"/>
              </a:rPr>
              <a:t>인증</a:t>
            </a:r>
          </a:p>
        </p:txBody>
      </p:sp>
    </p:spTree>
    <p:extLst>
      <p:ext uri="{BB962C8B-B14F-4D97-AF65-F5344CB8AC3E}">
        <p14:creationId xmlns:p14="http://schemas.microsoft.com/office/powerpoint/2010/main" val="279711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9247766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현재 접속한 사용자 인증 정보는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firebase/auth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의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getAuth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메소드로 가져올 수 있다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인증 메소드를 호출하기 위해서는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getAuth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 가져온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Auth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객체를 반드시 인자로 넘겨준다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1960562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초기화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1F10872-04EB-9B5E-A2D9-1ACCAB8F75FB}"/>
              </a:ext>
            </a:extLst>
          </p:cNvPr>
          <p:cNvSpPr/>
          <p:nvPr/>
        </p:nvSpPr>
        <p:spPr>
          <a:xfrm>
            <a:off x="2167467" y="3270302"/>
            <a:ext cx="7890933" cy="1496769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//Firebase.js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 </a:t>
            </a:r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export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(app);</a:t>
            </a:r>
          </a:p>
          <a:p>
            <a:endParaRPr lang="en-US" altLang="ko-KR" sz="1400" b="1" i="0" u="none" strike="noStrike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//App.js</a:t>
            </a:r>
            <a:endParaRPr lang="en-US" altLang="ko-KR" sz="14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import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1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1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'../firebase'</a:t>
            </a:r>
            <a:r>
              <a:rPr lang="en-US" altLang="ko-KR" sz="14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48D3568-C7C1-4945-8A95-541F7EBD913B}"/>
              </a:ext>
            </a:extLst>
          </p:cNvPr>
          <p:cNvSpPr/>
          <p:nvPr/>
        </p:nvSpPr>
        <p:spPr>
          <a:xfrm>
            <a:off x="1055688" y="1196975"/>
            <a:ext cx="30270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Firebase </a:t>
            </a:r>
            <a:r>
              <a:rPr lang="ko-KR" altLang="en-US" sz="2400" dirty="0">
                <a:latin typeface="+mj-ea"/>
                <a:ea typeface="+mj-ea"/>
              </a:rPr>
              <a:t>인증</a:t>
            </a:r>
          </a:p>
        </p:txBody>
      </p:sp>
    </p:spTree>
    <p:extLst>
      <p:ext uri="{BB962C8B-B14F-4D97-AF65-F5344CB8AC3E}">
        <p14:creationId xmlns:p14="http://schemas.microsoft.com/office/powerpoint/2010/main" val="93406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9247766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000000"/>
                </a:solidFill>
              </a:rPr>
              <a:t>Sign-in method</a:t>
            </a:r>
            <a:r>
              <a:rPr lang="ko-KR" altLang="en-US" dirty="0">
                <a:solidFill>
                  <a:srgbClr val="000000"/>
                </a:solidFill>
              </a:rPr>
              <a:t>에서 인증</a:t>
            </a:r>
            <a:r>
              <a:rPr lang="en-US" altLang="ko-KR" dirty="0">
                <a:solidFill>
                  <a:srgbClr val="000000"/>
                </a:solidFill>
              </a:rPr>
              <a:t> </a:t>
            </a:r>
            <a:r>
              <a:rPr lang="ko-KR" altLang="en-US" dirty="0">
                <a:solidFill>
                  <a:srgbClr val="000000"/>
                </a:solidFill>
              </a:rPr>
              <a:t>방법 추가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265572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</a:t>
            </a:r>
            <a:r>
              <a:rPr lang="en-US" altLang="ko-KR" sz="2000" dirty="0">
                <a:solidFill>
                  <a:srgbClr val="5A8480"/>
                </a:solidFill>
              </a:rPr>
              <a:t>Authentication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485C5B-EB24-4F58-8B28-CE10EE226809}"/>
              </a:ext>
            </a:extLst>
          </p:cNvPr>
          <p:cNvSpPr/>
          <p:nvPr/>
        </p:nvSpPr>
        <p:spPr>
          <a:xfrm>
            <a:off x="1055688" y="1196975"/>
            <a:ext cx="349224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>
                <a:latin typeface="+mj-ea"/>
                <a:ea typeface="+mj-ea"/>
              </a:rPr>
              <a:t>인증 제공업체 추가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167C9E4-DDD5-4FD3-93D6-9CCCF2C48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5664" y="2694333"/>
            <a:ext cx="5780672" cy="2538999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59008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704289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3137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Firebase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사용자 인증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사용자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인증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Firebase </a:t>
            </a:r>
            <a:r>
              <a:rPr lang="ko-KR" altLang="en-US" sz="2000" dirty="0">
                <a:latin typeface="+mn-ea"/>
              </a:rPr>
              <a:t>인증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인증 제공업체 추가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Firebase </a:t>
            </a:r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사용자 인증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8746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사용자 인증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인증을 얻는 방법으로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로그인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"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로그인을 위한 제출 버튼을 누르면 계정과 비밀번호가 서버로 전송된다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서버는 연결된 데이터베이스에 저장된 계정과 비밀번호를 확인한다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사용자 유효성이 입증되면 서버가 클라이언트에게 인증을 응답으로 제공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인증이 동작하는 방식</a:t>
            </a:r>
          </a:p>
        </p:txBody>
      </p:sp>
    </p:spTree>
    <p:extLst>
      <p:ext uri="{BB962C8B-B14F-4D97-AF65-F5344CB8AC3E}">
        <p14:creationId xmlns:p14="http://schemas.microsoft.com/office/powerpoint/2010/main" val="368126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HTTP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클라이언트가 서버에게 요청을 보내고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 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서버가 요청에 대한 응답을 처리하게 되면 연결이 끊어진다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(Connectionless)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연결이 끊어지면 이전 정보나 현재 통신의 상태가 남아있지 않는다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(Stateless)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HTTP </a:t>
            </a:r>
            <a:r>
              <a:rPr lang="ko-KR" altLang="en-US" sz="2000" dirty="0">
                <a:solidFill>
                  <a:srgbClr val="5A8480"/>
                </a:solidFill>
              </a:rPr>
              <a:t>통신의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A340FE-B57D-4DD1-B4CD-FC52534EC6B2}"/>
              </a:ext>
            </a:extLst>
          </p:cNvPr>
          <p:cNvSpPr/>
          <p:nvPr/>
        </p:nvSpPr>
        <p:spPr>
          <a:xfrm>
            <a:off x="1055688" y="1196975"/>
            <a:ext cx="28746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사용자 인증</a:t>
            </a:r>
          </a:p>
        </p:txBody>
      </p:sp>
    </p:spTree>
    <p:extLst>
      <p:ext uri="{BB962C8B-B14F-4D97-AF65-F5344CB8AC3E}">
        <p14:creationId xmlns:p14="http://schemas.microsoft.com/office/powerpoint/2010/main" val="272752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7134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Cookie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브라우저가 서버에게 어떤 요청을 보낼 때마다 서버는 클라이언트가 요청한 정보와 함께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 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쿠키를 응답으로 전송</a:t>
            </a:r>
            <a:br>
              <a:rPr lang="en-US" altLang="ko-KR" dirty="0">
                <a:solidFill>
                  <a:srgbClr val="000000"/>
                </a:solidFill>
              </a:rPr>
            </a:br>
            <a:r>
              <a:rPr lang="en-US" altLang="ko-KR" dirty="0">
                <a:solidFill>
                  <a:srgbClr val="000000"/>
                </a:solidFill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브라우저로 전송된 정보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쿠키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는 서버에게 요청을 보낼 때 같이 전달된다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HTTP </a:t>
            </a:r>
            <a:r>
              <a:rPr lang="ko-KR" altLang="en-US" sz="2000" dirty="0">
                <a:solidFill>
                  <a:srgbClr val="5A8480"/>
                </a:solidFill>
              </a:rPr>
              <a:t>통신의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C6A6FD-B416-4828-B942-F3810BA9653C}"/>
              </a:ext>
            </a:extLst>
          </p:cNvPr>
          <p:cNvSpPr/>
          <p:nvPr/>
        </p:nvSpPr>
        <p:spPr>
          <a:xfrm>
            <a:off x="1055688" y="1196975"/>
            <a:ext cx="28746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사용자 인증</a:t>
            </a:r>
          </a:p>
        </p:txBody>
      </p:sp>
    </p:spTree>
    <p:extLst>
      <p:ext uri="{BB962C8B-B14F-4D97-AF65-F5344CB8AC3E}">
        <p14:creationId xmlns:p14="http://schemas.microsoft.com/office/powerpoint/2010/main" val="3506745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session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Session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이란 서버와 클라이언트간 상태 정보를 유지하기 위한 기술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HTTP </a:t>
            </a:r>
            <a:r>
              <a:rPr lang="ko-KR" altLang="en-US" sz="2000" dirty="0">
                <a:solidFill>
                  <a:srgbClr val="5A8480"/>
                </a:solidFill>
              </a:rPr>
              <a:t>통신의 특징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8AF6EFB-8D6F-435D-9990-4CF41BB72DDE}"/>
              </a:ext>
            </a:extLst>
          </p:cNvPr>
          <p:cNvSpPr/>
          <p:nvPr/>
        </p:nvSpPr>
        <p:spPr>
          <a:xfrm>
            <a:off x="1055688" y="1196975"/>
            <a:ext cx="28746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사용자 인증</a:t>
            </a:r>
          </a:p>
        </p:txBody>
      </p:sp>
    </p:spTree>
    <p:extLst>
      <p:ext uri="{BB962C8B-B14F-4D97-AF65-F5344CB8AC3E}">
        <p14:creationId xmlns:p14="http://schemas.microsoft.com/office/powerpoint/2010/main" val="2347716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2959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Server-side Sessions(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세션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사용자를 위한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"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고유한 식별자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(Session ID)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방문자는 인증을 받으면 각 사용자의 고유한 식별자인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Session ID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가 서버에 저장된다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Session ID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는 서버에게만 저장되는 것이 아니고 사용자에게도 쿠키로 전달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사용자가 서버에게 요청을 보낼 때는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Session ID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와 함께 보내면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</a:rPr>
              <a:t>서버측에서는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갖고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 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있는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Seesion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ID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와 일치하는지 검사하여 접근할 수 있는지 검사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091489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 인증을 위한 두가지 접근법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F8403A-75E2-4D79-9805-FEE5863C3F9A}"/>
              </a:ext>
            </a:extLst>
          </p:cNvPr>
          <p:cNvSpPr/>
          <p:nvPr/>
        </p:nvSpPr>
        <p:spPr>
          <a:xfrm>
            <a:off x="1055688" y="1196975"/>
            <a:ext cx="28746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사용자 인증</a:t>
            </a:r>
          </a:p>
        </p:txBody>
      </p:sp>
    </p:spTree>
    <p:extLst>
      <p:ext uri="{BB962C8B-B14F-4D97-AF65-F5344CB8AC3E}">
        <p14:creationId xmlns:p14="http://schemas.microsoft.com/office/powerpoint/2010/main" val="46354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</a:t>
            </a:r>
            <a:r>
              <a:rPr lang="ko-KR" altLang="en-US" dirty="0"/>
              <a:t>사용자 인증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29599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Authentication Tokens(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인증 토큰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 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계정과 비밀번호를 서버에 보내면 서버가 데이터베이스에 저장된 이메일과 비밀번호를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 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비교해서 유효성을 인증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긴 문자열 형태로 서버만이 갖고 있는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key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사용하여 인증 토큰 생성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서버가 응답한 인증 토큰의 존재 유무를 사용자가 인증이 되었다는 근거로 사용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- Firebase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에서는 인증 토큰을 이용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091489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 인증을 위한 두가지 접근법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D618E2C-23F6-4DBF-835B-E23DC69159AE}"/>
              </a:ext>
            </a:extLst>
          </p:cNvPr>
          <p:cNvSpPr/>
          <p:nvPr/>
        </p:nvSpPr>
        <p:spPr>
          <a:xfrm>
            <a:off x="1055688" y="1196975"/>
            <a:ext cx="287462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사용자 인증</a:t>
            </a:r>
          </a:p>
        </p:txBody>
      </p:sp>
    </p:spTree>
    <p:extLst>
      <p:ext uri="{BB962C8B-B14F-4D97-AF65-F5344CB8AC3E}">
        <p14:creationId xmlns:p14="http://schemas.microsoft.com/office/powerpoint/2010/main" val="21545367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1675</TotalTime>
  <Words>1416</Words>
  <Application>Microsoft Office PowerPoint</Application>
  <PresentationFormat>와이드스크린</PresentationFormat>
  <Paragraphs>163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Arial</vt:lpstr>
      <vt:lpstr>G마켓 산스 Bold</vt:lpstr>
      <vt:lpstr>ONE 모바일고딕 Title</vt:lpstr>
      <vt:lpstr>ONE 모바일고딕 Bold</vt:lpstr>
      <vt:lpstr>Consolas</vt:lpstr>
      <vt:lpstr>맑은 고딕</vt:lpstr>
      <vt:lpstr>Office 테마</vt:lpstr>
      <vt:lpstr>React와 Firebase로  시작하는 웹 프로그래밍</vt:lpstr>
      <vt:lpstr>PowerPoint 프레젠테이션</vt:lpstr>
      <vt:lpstr>Firebase 사용자 인증</vt:lpstr>
      <vt:lpstr>Firebase 사용자 인증</vt:lpstr>
      <vt:lpstr>Firebase 사용자 인증</vt:lpstr>
      <vt:lpstr>Firebase 사용자 인증</vt:lpstr>
      <vt:lpstr>Firebase 사용자 인증</vt:lpstr>
      <vt:lpstr>Firebase 사용자 인증</vt:lpstr>
      <vt:lpstr>Firebase 사용자 인증</vt:lpstr>
      <vt:lpstr>Firebase 사용자 인증</vt:lpstr>
      <vt:lpstr>Firebase 사용자 인증</vt:lpstr>
      <vt:lpstr>Firebase 사용자 인증</vt:lpstr>
      <vt:lpstr>Firebase 사용자 인증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68</cp:revision>
  <cp:lastPrinted>2021-11-30T05:26:28Z</cp:lastPrinted>
  <dcterms:created xsi:type="dcterms:W3CDTF">2021-11-30T00:54:57Z</dcterms:created>
  <dcterms:modified xsi:type="dcterms:W3CDTF">2023-11-18T05:09:34Z</dcterms:modified>
</cp:coreProperties>
</file>